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6208c6d0.jpe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2e34b3f8.jpe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613767b.jpe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109e6327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e7f9df7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5c5bca90.jpe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e4fe34f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1ed45ee0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8a0d3f0.jpe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76ba35fc.jpe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3b2e7049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65cde6f9.jpe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30f719a6.jpe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2eb4fa67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6ba39825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4159dc58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729136ec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1bacfab7.jpe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79801292.jpe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47436d8f.jpe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1bcdebd6.jpe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6c363cdc.jpe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5cd5c704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506cb54f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1f0510f37ec9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Academy, Fountain Park, Lewis Place, Vandeventer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December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December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(15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December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(7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94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-26%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(127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38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(44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Lewis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36650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39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07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111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total crimes in December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(12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December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33%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(3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137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(175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(35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Vandeventer: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610364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36650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1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126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097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76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1186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257.27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16.97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107.82 (Fountain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64.22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total crimes in December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(20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December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(6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190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(224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68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(68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097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Crimes by Days of the Week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Time of Day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Day and Category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Fountain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Time of Crimes Map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Violent Crime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610364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41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Crimes by Days of the Week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Time of Day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Day and Category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Lewis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Time of Crimes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Violent Crime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983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Crimes by Days of the Week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Time of 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36650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1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07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126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097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Day and Category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Vandeventer: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Time of Crimes Map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Violent Crime Map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39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Crimes by Days of the Week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Time of Day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Day and Category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crimes in December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133%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December 2019 (3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December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December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160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(163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(67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Fountain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610364"/>
              </a:tblGrid>
              <a:tr h="228600">
                <a:tc gridSpan="14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36650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507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57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9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29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111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3946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392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9222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6363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2021-02-17T13:27:21Z</dcterms:modified>
  <cp:category/>
</cp:coreProperties>
</file>